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2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A5D"/>
    <a:srgbClr val="FF2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10" d="100"/>
          <a:sy n="110" d="100"/>
        </p:scale>
        <p:origin x="168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12170-367B-495F-8D50-D3BDA3918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27E73-FAE5-4AEF-8573-F33030C5B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CE9B7-4BA1-4065-943B-844E24676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93240-445B-4FA3-AA8B-E17F4881F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EFC4-77EB-48DD-B3F5-12929015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67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451BA-5E82-4074-BB47-F1735EDF5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510B3-7943-4B39-ACA1-E473E6129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3F177-B16C-4359-BA3A-876EAD505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8B8D6-87E4-4F88-9CCE-06742DE9B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05653-0CDC-4DEF-A773-D12A890C6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47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7B6BF-F4D2-46EF-9B47-29366528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F915C3-4561-4C4F-A55F-02EC1706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59E8C-92C5-485C-8AD4-A6B8608E0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A9216-F88B-4B83-934E-DBB219B0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3753B-D28B-43E6-897A-2298AF292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7B586-33C4-409A-897C-98D7AB94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C860-E1E2-4458-8B88-06A359F0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1E7AB-15BF-4E31-9F4D-4B354E78D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EF1D2-E039-4F38-A52F-947BAEA6A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EBDE0-7F0F-4A05-ABA1-C18FE62F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70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F422D-88B0-42F5-8FA4-7487DA418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52718-1ED4-4EC3-B186-7B5FD1F53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F0037-A714-4BA6-B4B2-975804A53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71DAC-535B-4003-8A3D-5EF7308E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7873-0322-4BF0-99E3-57A733BA7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9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D8835-54B1-4749-A7A2-9AD581C3E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A58D1-2364-4ECC-B7B6-3AE015C80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C6D9C-C268-436E-920A-EC6836CCA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902B6-8B71-4F08-A1FF-62FB15DCD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CE7F0-F179-478D-A06C-9FCA3ED0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5353E-3889-43FA-A6A5-106FB884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49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FA3C-1D2D-409A-9743-F13C5A07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7F9CA-E229-4A2D-BA91-39A5BFCBC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04077-7837-42DF-8AC4-C5C1B5116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ED71FE-09B0-40DC-BE5A-C9F470486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9B55FD-D5A1-46FB-A441-1EFA5FA56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68E93-C05A-45AD-84DA-9E14A76B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3A84DC-4264-4850-83C2-CACD0D67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B7E726-D912-4245-A8B7-5A2CCA107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9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C39D-B715-4F88-85AC-32A75FA0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CA4911-F2B7-4952-A080-4ED59E70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33AF8-E148-4691-9213-5BE2C02D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C75299-DDDF-48A1-BAAD-83361C03D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9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F6EBC-1AEB-4447-90AA-38EF66BE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77B286-7DC3-4863-8AF3-09BFA48FC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3E7591-9EB2-4613-9AA5-A8E6F9563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867A4-6F58-47A3-898F-AC31DCB2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4FD5A-CDB4-475C-AC9B-FED1C8BAB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442B9-AB9F-4009-BC75-05DCEA6CF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809CC-F87C-4510-B1DA-E8CF190FD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31478-E8D5-4F95-B5BC-005260D3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34140-EE43-415D-99F8-78D0BFD50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0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7CCB8-E68D-4311-BDAB-F494A2AC7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CF67F5-1F23-4E96-AD7B-963310E9F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643C3-FBD3-41D7-BB9C-6466E88D5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0A09A-C8D7-4F11-B0ED-22A69442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8A7E6-5B02-4FD4-B2DB-2B38DF1B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1E7C9-6B46-4A7B-B178-34D125A35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7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46A457-EE4C-460C-9202-70510B1FB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523A6-AD16-477A-B5B4-E17491D24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A5639-3B4A-4D5C-A111-663AB41DD6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D2C3-4DA9-424F-B5D1-5E316EC80334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1CDB5-2ECB-49E8-83C3-A19C92C53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E1DB6-5663-49C5-BC5F-B735F2A81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00797-EDB6-4FDA-B528-2F570BD0F16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C85795-22BF-47E0-A063-5C72AC5ED3B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85" y="127577"/>
            <a:ext cx="766215" cy="769525"/>
          </a:xfrm>
          <a:prstGeom prst="rect">
            <a:avLst/>
          </a:prstGeom>
          <a:blipFill>
            <a:blip r:embed="rId15">
              <a:alphaModFix amt="4000"/>
            </a:blip>
            <a:tile tx="0" ty="0" sx="100000" sy="100000" flip="none" algn="tl"/>
          </a:blipFill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A587D0-0B16-4D81-B74D-C4EE7B447D1A}"/>
              </a:ext>
            </a:extLst>
          </p:cNvPr>
          <p:cNvCxnSpPr>
            <a:cxnSpLocks/>
          </p:cNvCxnSpPr>
          <p:nvPr userDrawn="1"/>
        </p:nvCxnSpPr>
        <p:spPr>
          <a:xfrm>
            <a:off x="8760892" y="897102"/>
            <a:ext cx="0" cy="5641811"/>
          </a:xfrm>
          <a:prstGeom prst="line">
            <a:avLst/>
          </a:prstGeom>
          <a:ln w="12700">
            <a:solidFill>
              <a:srgbClr val="FF5A5D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42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0A6FE-0376-489D-BE7E-A35C9A2BF8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BDDD1-C6DC-4108-AAA3-41BC8C906B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35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2AEC03-5AC5-43D3-9612-59F5C4A0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680" y="387532"/>
            <a:ext cx="2949178" cy="16002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43ADE5-0B72-4CFD-8FD5-EC499C65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218" y="996949"/>
            <a:ext cx="4629150" cy="48736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8BE1D8-0BC4-4746-A75E-B7F3594B5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45680" y="2058986"/>
            <a:ext cx="2949178" cy="381158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942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F69C-2E13-4B39-AF24-0BB8981A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367" y="533304"/>
            <a:ext cx="2752113" cy="799926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5A5D"/>
                </a:solidFill>
              </a:rPr>
              <a:t>Prices by Borough</a:t>
            </a:r>
            <a:endParaRPr lang="en-US" sz="2600" b="1" dirty="0">
              <a:solidFill>
                <a:srgbClr val="FF5A5D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D5F5FA-98CB-4D58-B6B4-C1F82BD66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264" y="1333230"/>
            <a:ext cx="5172449" cy="499473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9CAEF5-BEF8-477C-A2E2-8B3C7AD9E277}"/>
              </a:ext>
            </a:extLst>
          </p:cNvPr>
          <p:cNvSpPr txBox="1"/>
          <p:nvPr/>
        </p:nvSpPr>
        <p:spPr>
          <a:xfrm>
            <a:off x="515287" y="1498693"/>
            <a:ext cx="275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"/>
            </a:pPr>
            <a:r>
              <a:rPr lang="en-US" dirty="0">
                <a:solidFill>
                  <a:srgbClr val="FF5A5D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850600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9C55E9-78F1-41A6-BE72-F8E18F50AA93}"/>
              </a:ext>
            </a:extLst>
          </p:cNvPr>
          <p:cNvSpPr txBox="1"/>
          <p:nvPr/>
        </p:nvSpPr>
        <p:spPr>
          <a:xfrm>
            <a:off x="2304066" y="246945"/>
            <a:ext cx="4120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5A5D"/>
                </a:solidFill>
              </a:rPr>
              <a:t>Number of Reviews by Borough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F5F35CE-43CE-42EF-9488-1D1BD285A48E}"/>
              </a:ext>
            </a:extLst>
          </p:cNvPr>
          <p:cNvGrpSpPr/>
          <p:nvPr/>
        </p:nvGrpSpPr>
        <p:grpSpPr>
          <a:xfrm>
            <a:off x="324034" y="899810"/>
            <a:ext cx="2211831" cy="2835676"/>
            <a:chOff x="324034" y="899810"/>
            <a:chExt cx="2211831" cy="28356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F1655E6-3469-4254-9C6A-4E675D1BC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5" t="11918" r="7684"/>
            <a:stretch/>
          </p:blipFill>
          <p:spPr>
            <a:xfrm>
              <a:off x="324034" y="899810"/>
              <a:ext cx="2211831" cy="283567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B8C0CCB-2F87-4B95-A666-C2D6941AB337}"/>
                </a:ext>
              </a:extLst>
            </p:cNvPr>
            <p:cNvSpPr txBox="1"/>
            <p:nvPr/>
          </p:nvSpPr>
          <p:spPr>
            <a:xfrm>
              <a:off x="1518515" y="3427709"/>
              <a:ext cx="997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Manhattan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22D7E83-605C-4EE8-A117-4EF1D484DACA}"/>
              </a:ext>
            </a:extLst>
          </p:cNvPr>
          <p:cNvGrpSpPr/>
          <p:nvPr/>
        </p:nvGrpSpPr>
        <p:grpSpPr>
          <a:xfrm>
            <a:off x="6212459" y="981372"/>
            <a:ext cx="2286521" cy="2754114"/>
            <a:chOff x="6212459" y="981372"/>
            <a:chExt cx="2286521" cy="27541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322A1F2-40CA-4125-A9FF-68BA4F8750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50" r="6625"/>
            <a:stretch/>
          </p:blipFill>
          <p:spPr>
            <a:xfrm>
              <a:off x="6212459" y="981372"/>
              <a:ext cx="2286521" cy="27541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CA28497-F178-41CC-8448-9ED1BF7C37CF}"/>
                </a:ext>
              </a:extLst>
            </p:cNvPr>
            <p:cNvSpPr txBox="1"/>
            <p:nvPr/>
          </p:nvSpPr>
          <p:spPr>
            <a:xfrm>
              <a:off x="7665377" y="3362269"/>
              <a:ext cx="8309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Brooklyn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A206CC4-1BF6-4C23-86B0-5AA795327876}"/>
              </a:ext>
            </a:extLst>
          </p:cNvPr>
          <p:cNvGrpSpPr/>
          <p:nvPr/>
        </p:nvGrpSpPr>
        <p:grpSpPr>
          <a:xfrm>
            <a:off x="324034" y="3804598"/>
            <a:ext cx="2191870" cy="2442030"/>
            <a:chOff x="324034" y="3804598"/>
            <a:chExt cx="2191870" cy="244203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A7450EE-E26A-4E20-B544-40BB535A27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4" t="13944" r="4853" b="4055"/>
            <a:stretch/>
          </p:blipFill>
          <p:spPr>
            <a:xfrm>
              <a:off x="324034" y="3804598"/>
              <a:ext cx="2191870" cy="244203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B9E258-BD0F-4BCC-AB36-E66B3F37C480}"/>
                </a:ext>
              </a:extLst>
            </p:cNvPr>
            <p:cNvSpPr txBox="1"/>
            <p:nvPr/>
          </p:nvSpPr>
          <p:spPr>
            <a:xfrm>
              <a:off x="1718187" y="5804301"/>
              <a:ext cx="7441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Queens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105F94-7774-45E8-80BB-DE5FD5DD817C}"/>
              </a:ext>
            </a:extLst>
          </p:cNvPr>
          <p:cNvGrpSpPr/>
          <p:nvPr/>
        </p:nvGrpSpPr>
        <p:grpSpPr>
          <a:xfrm>
            <a:off x="2954060" y="4053682"/>
            <a:ext cx="2820242" cy="2192945"/>
            <a:chOff x="2954060" y="4053682"/>
            <a:chExt cx="2820242" cy="21929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1BAE721-055C-42DD-9E94-FD5F33D22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060" y="4053682"/>
              <a:ext cx="2820242" cy="219294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4152D8-5049-41A3-8F2B-3D8AB1FE0492}"/>
                </a:ext>
              </a:extLst>
            </p:cNvPr>
            <p:cNvSpPr txBox="1"/>
            <p:nvPr/>
          </p:nvSpPr>
          <p:spPr>
            <a:xfrm>
              <a:off x="4853601" y="5804300"/>
              <a:ext cx="9207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the Bronx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0C0125-A28F-4AD4-B266-31A48803A1DF}"/>
              </a:ext>
            </a:extLst>
          </p:cNvPr>
          <p:cNvGrpSpPr/>
          <p:nvPr/>
        </p:nvGrpSpPr>
        <p:grpSpPr>
          <a:xfrm>
            <a:off x="6212459" y="3804596"/>
            <a:ext cx="2283915" cy="2442031"/>
            <a:chOff x="6212459" y="3804596"/>
            <a:chExt cx="2283915" cy="244203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E8A53A-F5BA-415D-B395-C2FD8070F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2459" y="3804596"/>
              <a:ext cx="2283915" cy="244203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B44D9E-28EE-4FA6-9F18-52849F537699}"/>
                </a:ext>
              </a:extLst>
            </p:cNvPr>
            <p:cNvSpPr txBox="1"/>
            <p:nvPr/>
          </p:nvSpPr>
          <p:spPr>
            <a:xfrm>
              <a:off x="7370104" y="5804300"/>
              <a:ext cx="11262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Staten Island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5FE79A4-A63F-4DDA-BB9F-0BDF7E3FF580}"/>
              </a:ext>
            </a:extLst>
          </p:cNvPr>
          <p:cNvSpPr txBox="1"/>
          <p:nvPr/>
        </p:nvSpPr>
        <p:spPr>
          <a:xfrm>
            <a:off x="2954060" y="1224116"/>
            <a:ext cx="1336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"/>
            </a:pPr>
            <a:r>
              <a:rPr lang="en-US" dirty="0">
                <a:solidFill>
                  <a:srgbClr val="FF5A5D"/>
                </a:solidFill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342218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070BF-71DB-424C-8D5C-37AD71BB2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7404" y="1045620"/>
            <a:ext cx="3020241" cy="645068"/>
          </a:xfrm>
        </p:spPr>
        <p:txBody>
          <a:bodyPr/>
          <a:lstStyle/>
          <a:p>
            <a:r>
              <a:rPr lang="en-US" dirty="0">
                <a:solidFill>
                  <a:srgbClr val="FF5A5D"/>
                </a:solidFill>
              </a:rPr>
              <a:t>Subway Stations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75DA41-B0F8-47FE-A7DF-CF72AD03BF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97" y="1690688"/>
            <a:ext cx="4428582" cy="4919117"/>
          </a:xfrm>
        </p:spPr>
      </p:pic>
    </p:spTree>
    <p:extLst>
      <p:ext uri="{BB962C8B-B14F-4D97-AF65-F5344CB8AC3E}">
        <p14:creationId xmlns:p14="http://schemas.microsoft.com/office/powerpoint/2010/main" val="842729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A11D-5911-4347-B779-157CD06C1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5A5D"/>
                </a:solidFill>
              </a:rPr>
              <a:t>Two sample T-test: the mean income of Manhattan and Brooklyn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324D2-A2E5-4248-932F-B3CB4151E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55CDD-500E-4546-A3AB-C7687195BB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5EEB6-F31B-44E6-A068-36D885AB32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638E9-61CB-43E3-A05E-03B9BAB1D7C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548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32</Words>
  <Application>Microsoft Office PowerPoint</Application>
  <PresentationFormat>On-screen Show (4:3)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Prices by Borough</vt:lpstr>
      <vt:lpstr>PowerPoint Presentation</vt:lpstr>
      <vt:lpstr>Subway Stations</vt:lpstr>
      <vt:lpstr>Two sample T-test: the mean income of Manhattan and Brooklyn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Philippon</dc:creator>
  <cp:lastModifiedBy>Amy Philippon</cp:lastModifiedBy>
  <cp:revision>5</cp:revision>
  <dcterms:created xsi:type="dcterms:W3CDTF">2021-10-25T16:38:22Z</dcterms:created>
  <dcterms:modified xsi:type="dcterms:W3CDTF">2021-10-25T18:15:52Z</dcterms:modified>
</cp:coreProperties>
</file>

<file path=docProps/thumbnail.jpeg>
</file>